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chivo Black" charset="1" panose="020B0A03020202020B04"/>
      <p:regular r:id="rId15"/>
    </p:embeddedFont>
    <p:embeddedFont>
      <p:font typeface="Arial Bold" charset="1" panose="020B0704020202020204"/>
      <p:regular r:id="rId16"/>
    </p:embeddedFont>
    <p:embeddedFont>
      <p:font typeface="Canva Sans Bold" charset="1" panose="020B0803030501040103"/>
      <p:regular r:id="rId17"/>
    </p:embeddedFont>
    <p:embeddedFont>
      <p:font typeface="Canva Sans" charset="1" panose="020B0503030501040103"/>
      <p:regular r:id="rId18"/>
    </p:embeddedFont>
    <p:embeddedFont>
      <p:font typeface="Arial" charset="1" panose="020B0604020202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HCrfuKKOk.mp4>
</file>

<file path=ppt/media/VAHCs82Rpc8.mp4>
</file>

<file path=ppt/media/VAHCsBsIpkg.mp4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VAHCrfuKKOk.mp4" Type="http://schemas.openxmlformats.org/officeDocument/2006/relationships/video"/><Relationship Id="rId4" Target="../media/VAHCrfuKKOk.mp4" Type="http://schemas.microsoft.com/office/2007/relationships/media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VAHCsBsIpkg.mp4" Type="http://schemas.openxmlformats.org/officeDocument/2006/relationships/video"/><Relationship Id="rId4" Target="../media/VAHCsBsIpkg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VAHCs82Rpc8.mp4" Type="http://schemas.openxmlformats.org/officeDocument/2006/relationships/video"/><Relationship Id="rId4" Target="../media/VAHCs82Rpc8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22087"/>
            <a:ext cx="18288000" cy="12452694"/>
          </a:xfrm>
          <a:custGeom>
            <a:avLst/>
            <a:gdLst/>
            <a:ahLst/>
            <a:cxnLst/>
            <a:rect r="r" b="b" t="t" l="l"/>
            <a:pathLst>
              <a:path h="12452694" w="18288000">
                <a:moveTo>
                  <a:pt x="0" y="0"/>
                </a:moveTo>
                <a:lnTo>
                  <a:pt x="18288000" y="0"/>
                </a:lnTo>
                <a:lnTo>
                  <a:pt x="18288000" y="12452694"/>
                </a:lnTo>
                <a:lnTo>
                  <a:pt x="0" y="124526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645" r="0" b="-20037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8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023219" y="715021"/>
            <a:ext cx="7081389" cy="885695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4076700"/>
            <a:ext cx="7412863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74"/>
              </a:lnSpc>
            </a:pPr>
            <a:r>
              <a:rPr lang="en-US" sz="7499" spc="-43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WHAT IF?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8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24124" y="4411634"/>
            <a:ext cx="7547495" cy="3745444"/>
          </a:xfrm>
          <a:custGeom>
            <a:avLst/>
            <a:gdLst/>
            <a:ahLst/>
            <a:cxnLst/>
            <a:rect r="r" b="b" t="t" l="l"/>
            <a:pathLst>
              <a:path h="3745444" w="7547495">
                <a:moveTo>
                  <a:pt x="0" y="0"/>
                </a:moveTo>
                <a:lnTo>
                  <a:pt x="7547495" y="0"/>
                </a:lnTo>
                <a:lnTo>
                  <a:pt x="7547495" y="3745445"/>
                </a:lnTo>
                <a:lnTo>
                  <a:pt x="0" y="37454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232410"/>
            <a:ext cx="18288000" cy="9822180"/>
          </a:xfrm>
          <a:custGeom>
            <a:avLst/>
            <a:gdLst/>
            <a:ahLst/>
            <a:cxnLst/>
            <a:rect r="r" b="b" t="t" l="l"/>
            <a:pathLst>
              <a:path h="9822180" w="18288000">
                <a:moveTo>
                  <a:pt x="0" y="0"/>
                </a:moveTo>
                <a:lnTo>
                  <a:pt x="18288000" y="0"/>
                </a:lnTo>
                <a:lnTo>
                  <a:pt x="18288000" y="9822180"/>
                </a:lnTo>
                <a:lnTo>
                  <a:pt x="0" y="9822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8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4699" r="0" b="4808"/>
          <a:stretch>
            <a:fillRect/>
          </a:stretch>
        </p:blipFill>
        <p:spPr>
          <a:xfrm flipH="false" flipV="false" rot="0">
            <a:off x="457200" y="721774"/>
            <a:ext cx="17373600" cy="88434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808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7453" y="654688"/>
            <a:ext cx="8634626" cy="4862623"/>
          </a:xfrm>
          <a:custGeom>
            <a:avLst/>
            <a:gdLst/>
            <a:ahLst/>
            <a:cxnLst/>
            <a:rect r="r" b="b" t="t" l="l"/>
            <a:pathLst>
              <a:path h="4862623" w="8634626">
                <a:moveTo>
                  <a:pt x="0" y="0"/>
                </a:moveTo>
                <a:lnTo>
                  <a:pt x="8634626" y="0"/>
                </a:lnTo>
                <a:lnTo>
                  <a:pt x="8634626" y="4862623"/>
                </a:lnTo>
                <a:lnTo>
                  <a:pt x="0" y="4862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3481" b="0"/>
            </a:stretch>
          </a:blipFill>
          <a:ln w="85725" cap="sq">
            <a:solidFill>
              <a:srgbClr val="FFFCFA"/>
            </a:solidFill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5143500"/>
            <a:ext cx="8067356" cy="4537888"/>
          </a:xfrm>
          <a:custGeom>
            <a:avLst/>
            <a:gdLst/>
            <a:ahLst/>
            <a:cxnLst/>
            <a:rect r="r" b="b" t="t" l="l"/>
            <a:pathLst>
              <a:path h="4537888" w="8067356">
                <a:moveTo>
                  <a:pt x="0" y="0"/>
                </a:moveTo>
                <a:lnTo>
                  <a:pt x="8067356" y="0"/>
                </a:lnTo>
                <a:lnTo>
                  <a:pt x="8067356" y="4537888"/>
                </a:lnTo>
                <a:lnTo>
                  <a:pt x="0" y="45378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85725" cap="sq">
            <a:solidFill>
              <a:srgbClr val="FFFFFF"/>
            </a:solidFill>
            <a:prstDash val="solid"/>
            <a:miter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0F18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274570" y="336550"/>
            <a:ext cx="4628034" cy="1222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Tech Stack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848537" y="2560310"/>
            <a:ext cx="11335020" cy="6697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b="true" sz="254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</a:t>
            </a:r>
            <a:r>
              <a:rPr lang="en-US" b="true" sz="254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ontend (Interactive Layer)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- Three.js (3D Scene / Particles / Game State / Puzzle Logic )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- Next.js (Routing &amp; UI)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</a:t>
            </a:r>
            <a:r>
              <a:rPr lang="en-US" b="true" sz="2549">
                <a:solidFill>
                  <a:srgbClr val="FF575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↓ API Layer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b="true" sz="254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Backend (Logic Layer)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- FastAPI (Validation)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</a:t>
            </a:r>
            <a:r>
              <a:rPr lang="en-US" sz="2549">
                <a:solidFill>
                  <a:srgbClr val="FF5757"/>
                </a:solidFill>
                <a:latin typeface="Canva Sans"/>
                <a:ea typeface="Canva Sans"/>
                <a:cs typeface="Canva Sans"/>
                <a:sym typeface="Canva Sans"/>
              </a:rPr>
              <a:t>↓ AI Layer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b="true" sz="254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Intelligence Layer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- OpenAI Agent SDK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- LLM (Dynamic Narrative / Adaptive Hints)</a:t>
            </a:r>
          </a:p>
          <a:p>
            <a:pPr algn="l">
              <a:lnSpc>
                <a:spcPts val="3569"/>
              </a:lnSpc>
              <a:spcBef>
                <a:spcPct val="0"/>
              </a:spcBef>
            </a:pPr>
            <a:r>
              <a:rPr lang="en-US" sz="254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8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568367"/>
            <a:ext cx="16267140" cy="91502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8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1655" y="3199584"/>
            <a:ext cx="8776559" cy="4947785"/>
          </a:xfrm>
          <a:custGeom>
            <a:avLst/>
            <a:gdLst/>
            <a:ahLst/>
            <a:cxnLst/>
            <a:rect r="r" b="b" t="t" l="l"/>
            <a:pathLst>
              <a:path h="4947785" w="8776559">
                <a:moveTo>
                  <a:pt x="0" y="0"/>
                </a:moveTo>
                <a:lnTo>
                  <a:pt x="8776560" y="0"/>
                </a:lnTo>
                <a:lnTo>
                  <a:pt x="8776560" y="4947786"/>
                </a:lnTo>
                <a:lnTo>
                  <a:pt x="0" y="49477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w="85725" cap="rnd">
            <a:solidFill>
              <a:srgbClr val="FFFFFF"/>
            </a:solidFill>
            <a:prstDash val="solid"/>
            <a:round/>
          </a:ln>
        </p:spPr>
      </p:sp>
      <p:sp>
        <p:nvSpPr>
          <p:cNvPr name="TextBox 3" id="3"/>
          <p:cNvSpPr txBox="true"/>
          <p:nvPr/>
        </p:nvSpPr>
        <p:spPr>
          <a:xfrm rot="0">
            <a:off x="5429281" y="682268"/>
            <a:ext cx="7429439" cy="102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9"/>
              </a:lnSpc>
            </a:pPr>
            <a:r>
              <a:rPr lang="en-US" sz="6999" spc="-405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Team:  HUNTERS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346519" y="4150561"/>
            <a:ext cx="5727799" cy="2799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23"/>
              </a:lnSpc>
            </a:pPr>
            <a:r>
              <a:rPr lang="en-US" sz="4058" spc="-235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JAYA PAUL JOHN CHINTA </a:t>
            </a:r>
          </a:p>
          <a:p>
            <a:pPr algn="l">
              <a:lnSpc>
                <a:spcPts val="4423"/>
              </a:lnSpc>
            </a:pPr>
          </a:p>
          <a:p>
            <a:pPr algn="l">
              <a:lnSpc>
                <a:spcPts val="4423"/>
              </a:lnSpc>
            </a:pPr>
            <a:r>
              <a:rPr lang="en-US" sz="4058" spc="-235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Ranjith Raveendran Kannan</a:t>
            </a:r>
          </a:p>
          <a:p>
            <a:pPr algn="l">
              <a:lnSpc>
                <a:spcPts val="4423"/>
              </a:lnSpc>
            </a:pPr>
          </a:p>
          <a:p>
            <a:pPr algn="l">
              <a:lnSpc>
                <a:spcPts val="4423"/>
              </a:lnSpc>
              <a:spcBef>
                <a:spcPct val="0"/>
              </a:spcBef>
            </a:pPr>
            <a:r>
              <a:rPr lang="en-US" sz="4058" spc="-235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-US" sz="4058" spc="-235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exing Wang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8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840" y="160760"/>
            <a:ext cx="18006321" cy="10050040"/>
          </a:xfrm>
          <a:custGeom>
            <a:avLst/>
            <a:gdLst/>
            <a:ahLst/>
            <a:cxnLst/>
            <a:rect r="r" b="b" t="t" l="l"/>
            <a:pathLst>
              <a:path h="10050040" w="18006321">
                <a:moveTo>
                  <a:pt x="0" y="0"/>
                </a:moveTo>
                <a:lnTo>
                  <a:pt x="18006320" y="0"/>
                </a:lnTo>
                <a:lnTo>
                  <a:pt x="18006320" y="10050040"/>
                </a:lnTo>
                <a:lnTo>
                  <a:pt x="0" y="100500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DAHCoxcq-vs</dc:identifier>
  <dcterms:modified xsi:type="dcterms:W3CDTF">2011-08-01T06:04:30Z</dcterms:modified>
  <cp:revision>1</cp:revision>
  <dc:title>Why?</dc:title>
</cp:coreProperties>
</file>

<file path=docProps/thumbnail.jpeg>
</file>